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4" d="100"/>
          <a:sy n="114" d="100"/>
        </p:scale>
        <p:origin x="-142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user02</cp:lastModifiedBy>
  <cp:revision>1201</cp:revision>
  <cp:lastPrinted>2022-02-07T10:28:05Z</cp:lastPrinted>
  <dcterms:created xsi:type="dcterms:W3CDTF">2014-11-11T13:51:28Z</dcterms:created>
  <dcterms:modified xsi:type="dcterms:W3CDTF">2022-02-07T10:28:22Z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